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4" autoAdjust="0"/>
  </p:normalViewPr>
  <p:slideViewPr>
    <p:cSldViewPr>
      <p:cViewPr varScale="1">
        <p:scale>
          <a:sx n="71" d="100"/>
          <a:sy n="71" d="100"/>
        </p:scale>
        <p:origin x="17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prin</a:t>
            </a:r>
          </a:p>
          <a:p>
            <a:pPr algn="ctr"/>
            <a:r>
              <a:rPr lang="ro-RO" sz="1700" dirty="0">
                <a:latin typeface="Trebuchet MS" pitchFamily="34" charset="0"/>
              </a:rPr>
              <a:t>Programul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8" name="Picture 4" descr="C:\Users\irina.manciu\Desktop\foto pl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57490" cy="418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524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000" dirty="0">
                <a:solidFill>
                  <a:schemeClr val="bg1"/>
                </a:solidFill>
                <a:latin typeface="Trebuchet MS" pitchFamily="34" charset="0"/>
              </a:rPr>
              <a:t>CONFERINȚĂ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Constanța, 30 septembrie 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3321" y="15240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latin typeface="Trebuchet MS" pitchFamily="34" charset="0"/>
              </a:rPr>
              <a:t>(Mamaia Sud, Tomis Nord, Tomis Centru și Tomis Sud) și Eforie Nord</a:t>
            </a:r>
          </a:p>
          <a:p>
            <a:pPr algn="ctr"/>
            <a:r>
              <a:rPr lang="ro-RO" dirty="0">
                <a:latin typeface="Trebuchet MS" pitchFamily="34" charset="0"/>
              </a:rPr>
              <a:t>Lot: </a:t>
            </a:r>
            <a:r>
              <a:rPr lang="ro-RO" sz="2200" b="1" dirty="0">
                <a:latin typeface="Trebuchet MS" pitchFamily="34" charset="0"/>
              </a:rPr>
              <a:t>MAMAIA SUD, </a:t>
            </a:r>
            <a:r>
              <a:rPr lang="en-US" sz="2200" b="1" dirty="0">
                <a:latin typeface="Trebuchet MS" pitchFamily="34" charset="0"/>
              </a:rPr>
              <a:t>TOMIS NORD, TOMIS CENTRU, TOMIS SUD - </a:t>
            </a:r>
            <a:r>
              <a:rPr lang="ro-RO" sz="2200" b="1" dirty="0">
                <a:latin typeface="Trebuchet MS" pitchFamily="34" charset="0"/>
              </a:rPr>
              <a:t>Constanța</a:t>
            </a:r>
            <a:r>
              <a:rPr lang="en-US" sz="2200" b="1" dirty="0">
                <a:latin typeface="Trebuchet MS" pitchFamily="34" charset="0"/>
              </a:rPr>
              <a:t> </a:t>
            </a:r>
            <a:r>
              <a:rPr lang="en-US" sz="2200" b="1" dirty="0" err="1">
                <a:latin typeface="Trebuchet MS" pitchFamily="34" charset="0"/>
              </a:rPr>
              <a:t>si</a:t>
            </a:r>
            <a:r>
              <a:rPr lang="en-US" sz="2200" b="1" dirty="0">
                <a:latin typeface="Trebuchet MS" pitchFamily="34" charset="0"/>
              </a:rPr>
              <a:t> EFORIE NORD - </a:t>
            </a:r>
            <a:r>
              <a:rPr lang="en-US" sz="2200" b="1" dirty="0" err="1">
                <a:latin typeface="Trebuchet MS" pitchFamily="34" charset="0"/>
              </a:rPr>
              <a:t>Eforie</a:t>
            </a:r>
            <a:endParaRPr lang="en-US" sz="2200" b="1" dirty="0">
              <a:latin typeface="Trebuchet MS" pitchFamily="34" charset="0"/>
            </a:endParaRPr>
          </a:p>
          <a:p>
            <a:pPr algn="ctr"/>
            <a:r>
              <a:rPr lang="ro-RO" dirty="0">
                <a:latin typeface="Trebuchet MS" pitchFamily="34" charset="0"/>
              </a:rPr>
              <a:t>Cod proiect: </a:t>
            </a:r>
            <a:r>
              <a:rPr lang="ro-RO" b="1" dirty="0">
                <a:latin typeface="Trebuchet MS" pitchFamily="34" charset="0"/>
              </a:rPr>
              <a:t>SMIS CSNR 44631</a:t>
            </a:r>
          </a:p>
          <a:p>
            <a:pPr algn="ctr"/>
            <a:endParaRPr lang="ro-RO" sz="2200" b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758" y="3962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000" dirty="0">
                <a:latin typeface="Trebuchet MS" pitchFamily="34" charset="0"/>
              </a:rPr>
              <a:t>CONFERINȚĂ</a:t>
            </a:r>
          </a:p>
          <a:p>
            <a:pPr algn="ctr"/>
            <a:r>
              <a:rPr lang="ro-RO" dirty="0">
                <a:latin typeface="Trebuchet MS" pitchFamily="34" charset="0"/>
              </a:rPr>
              <a:t>Constanța, 30 septembrie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5200" y="5562600"/>
            <a:ext cx="5105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prin</a:t>
            </a:r>
          </a:p>
          <a:p>
            <a:pPr algn="ctr"/>
            <a:r>
              <a:rPr lang="ro-RO" sz="1700" dirty="0">
                <a:latin typeface="Trebuchet MS" pitchFamily="34" charset="0"/>
              </a:rPr>
              <a:t>Programul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4" name="Picture 4" descr="C:\Users\irina.manciu\Desktop\foto pl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57490" cy="418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rebuchet MS" pitchFamily="34" charset="0"/>
              </a:rPr>
              <a:t>Lot: </a:t>
            </a:r>
            <a:r>
              <a:rPr lang="en-US" sz="2200" b="1" dirty="0">
                <a:solidFill>
                  <a:schemeClr val="bg1"/>
                </a:solidFill>
                <a:latin typeface="Trebuchet MS" pitchFamily="34" charset="0"/>
              </a:rPr>
              <a:t>MAMAIA SUD, </a:t>
            </a:r>
            <a:r>
              <a:rPr lang="en-US" sz="2200" b="1" dirty="0" err="1">
                <a:solidFill>
                  <a:schemeClr val="bg1"/>
                </a:solidFill>
                <a:latin typeface="Trebuchet MS" pitchFamily="34" charset="0"/>
              </a:rPr>
              <a:t>Constan</a:t>
            </a:r>
            <a:r>
              <a:rPr lang="ro-RO" sz="2200" b="1" dirty="0">
                <a:solidFill>
                  <a:schemeClr val="bg1"/>
                </a:solidFill>
                <a:latin typeface="Trebuchet MS" pitchFamily="34" charset="0"/>
              </a:rPr>
              <a:t>ț</a:t>
            </a:r>
            <a:r>
              <a:rPr lang="en-US" sz="2200" b="1" dirty="0">
                <a:solidFill>
                  <a:schemeClr val="bg1"/>
                </a:solidFill>
                <a:latin typeface="Trebuchet MS" pitchFamily="34" charset="0"/>
              </a:rPr>
              <a:t>a</a:t>
            </a:r>
            <a:endParaRPr lang="ro-RO" sz="2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9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V:\alexandru.pavel\Full Acess\P475\07_Extras arhiva foto\01_Poze sortate\CL2\20150729_18463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04800" y="1524000"/>
            <a:ext cx="8534400" cy="3707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16002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Lot: </a:t>
            </a:r>
            <a:r>
              <a:rPr lang="ro-RO" sz="2200" b="1" dirty="0">
                <a:solidFill>
                  <a:schemeClr val="bg1"/>
                </a:solidFill>
                <a:latin typeface="Trebuchet MS" pitchFamily="34" charset="0"/>
              </a:rPr>
              <a:t>TOMIS NORD, Constanța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irina.manciu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75" y="1295400"/>
            <a:ext cx="8801525" cy="313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90600" y="16002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Lot: </a:t>
            </a:r>
            <a:r>
              <a:rPr lang="ro-RO" sz="2200" b="1" dirty="0">
                <a:solidFill>
                  <a:schemeClr val="bg1"/>
                </a:solidFill>
                <a:latin typeface="Trebuchet MS" pitchFamily="34" charset="0"/>
              </a:rPr>
              <a:t>TOMIS CENTRU, Constanța</a:t>
            </a:r>
          </a:p>
        </p:txBody>
      </p:sp>
      <p:pic>
        <p:nvPicPr>
          <p:cNvPr id="4100" name="Picture 4" descr="C:\Users\irina.manciu\Desktop\IMG_6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76600"/>
            <a:ext cx="2378854" cy="14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irina.manciu\Desktop\IMG_87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657600"/>
            <a:ext cx="2787329" cy="160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irina.manciu\Desktop\T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36" y="4267200"/>
            <a:ext cx="2624866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rina.manciu\Desktop\20150731_115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850124" cy="225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18288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Lot: </a:t>
            </a:r>
            <a:r>
              <a:rPr lang="ro-RO" sz="2200" dirty="0">
                <a:solidFill>
                  <a:schemeClr val="bg1"/>
                </a:solidFill>
                <a:latin typeface="Trebuchet MS" pitchFamily="34" charset="0"/>
              </a:rPr>
              <a:t>TOMIS SUD, Constanța</a:t>
            </a:r>
          </a:p>
        </p:txBody>
      </p:sp>
      <p:pic>
        <p:nvPicPr>
          <p:cNvPr id="2" name="Picture 3" descr="C:\Users\irina.manciu\Desktop\20150324_081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429000"/>
            <a:ext cx="2209800" cy="1657350"/>
          </a:xfrm>
          <a:prstGeom prst="rect">
            <a:avLst/>
          </a:prstGeom>
          <a:noFill/>
        </p:spPr>
      </p:pic>
      <p:pic>
        <p:nvPicPr>
          <p:cNvPr id="1028" name="Picture 4" descr="C:\Users\irina.manciu\Desktop\20150423_200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6576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rina.manciu\Desktop\20150806_141822_CL5 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8610600" cy="186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18288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Protecția și reabilitarea părții sudice a litoralului românesc al Mării Negre în zona municipiului Constanța 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(Mamaia Sud, Tomis Nord, Tomis Centru și Tomis Sud) și Eforie Nord</a:t>
            </a:r>
          </a:p>
          <a:p>
            <a:pPr algn="ctr"/>
            <a:r>
              <a:rPr lang="ro-RO" dirty="0">
                <a:solidFill>
                  <a:schemeClr val="bg1"/>
                </a:solidFill>
                <a:latin typeface="Trebuchet MS" pitchFamily="34" charset="0"/>
              </a:rPr>
              <a:t>Lot: </a:t>
            </a:r>
            <a:r>
              <a:rPr lang="ro-RO" sz="2200" b="1" dirty="0">
                <a:solidFill>
                  <a:schemeClr val="bg1"/>
                </a:solidFill>
                <a:latin typeface="Trebuchet MS" pitchFamily="34" charset="0"/>
              </a:rPr>
              <a:t>Eforie Nord, Eforie</a:t>
            </a:r>
          </a:p>
        </p:txBody>
      </p:sp>
      <p:pic>
        <p:nvPicPr>
          <p:cNvPr id="2051" name="Picture 3" descr="C:\Users\irina.manciu\Desktop\20150221_123133_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200400"/>
            <a:ext cx="2636520" cy="1977390"/>
          </a:xfrm>
          <a:prstGeom prst="rect">
            <a:avLst/>
          </a:prstGeom>
          <a:noFill/>
        </p:spPr>
      </p:pic>
      <p:pic>
        <p:nvPicPr>
          <p:cNvPr id="2052" name="Picture 4" descr="C:\Users\irina.manciu\Desktop\20150304_155701_resized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505200"/>
            <a:ext cx="2583180" cy="193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71600"/>
            <a:ext cx="838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rebuchet MS" pitchFamily="34" charset="0"/>
              </a:rPr>
              <a:t>PROGRAMUL OPERAȚIONAL SECTORIAL ‘MEDIU’</a:t>
            </a:r>
          </a:p>
          <a:p>
            <a:pPr algn="ctr"/>
            <a:endParaRPr lang="ro-RO" sz="500" b="1" dirty="0">
              <a:latin typeface="Trebuchet MS" pitchFamily="34" charset="0"/>
            </a:endParaRPr>
          </a:p>
          <a:p>
            <a:pPr algn="ctr"/>
            <a:r>
              <a:rPr lang="ro-RO" sz="2000" b="1" dirty="0">
                <a:latin typeface="Trebuchet MS" pitchFamily="34" charset="0"/>
              </a:rPr>
              <a:t>TITLUL PROIECTULUI: Protecția și reabilitarea părții sudice a litoralului românesc al Mării Negre în zona Municipiului Constanța (Mamaia Sud, Tomis Nord, Tomis Centru și Tomis Sud) și Eforie Nord</a:t>
            </a:r>
          </a:p>
          <a:p>
            <a:pPr algn="ctr"/>
            <a:r>
              <a:rPr lang="ro-RO" sz="2000" b="1" dirty="0">
                <a:latin typeface="Trebuchet MS" pitchFamily="34" charset="0"/>
              </a:rPr>
              <a:t>Cod proiect: SMIS CSNR 44631</a:t>
            </a:r>
          </a:p>
          <a:p>
            <a:pPr algn="ctr"/>
            <a:endParaRPr lang="ro-RO" sz="500" b="1" dirty="0">
              <a:latin typeface="Trebuchet MS" pitchFamily="34" charset="0"/>
            </a:endParaRPr>
          </a:p>
          <a:p>
            <a:pPr algn="ctr"/>
            <a:r>
              <a:rPr lang="ro-RO" sz="2000" b="1" dirty="0">
                <a:latin typeface="Trebuchet MS" pitchFamily="34" charset="0"/>
              </a:rPr>
              <a:t>EDITORUL MATERIALULUI: Administrația Bazinală de Apă Dobrogea-Litoral</a:t>
            </a:r>
          </a:p>
          <a:p>
            <a:pPr algn="ctr"/>
            <a:endParaRPr lang="ro-RO" sz="500" b="1" dirty="0">
              <a:latin typeface="Trebuchet MS" pitchFamily="34" charset="0"/>
            </a:endParaRPr>
          </a:p>
          <a:p>
            <a:pPr algn="ctr"/>
            <a:r>
              <a:rPr lang="ro-RO" sz="2000" b="1" dirty="0">
                <a:latin typeface="Trebuchet MS" pitchFamily="34" charset="0"/>
              </a:rPr>
              <a:t>DATA PUBLICĂRII: septembrie 2015</a:t>
            </a:r>
          </a:p>
          <a:p>
            <a:pPr algn="ctr"/>
            <a:endParaRPr lang="ro-RO" sz="2000" b="1" dirty="0">
              <a:latin typeface="Trebuchet MS" pitchFamily="34" charset="0"/>
            </a:endParaRPr>
          </a:p>
          <a:p>
            <a:pPr algn="ctr"/>
            <a:r>
              <a:rPr lang="ro-RO" sz="2000" b="1" i="1" dirty="0">
                <a:latin typeface="Trebuchet MS" pitchFamily="34" charset="0"/>
              </a:rPr>
              <a:t>Conținutul acestui material nu reprezintă în mod obligatoriu poziția oficială a Uniunii Europene sau a Guvernului României.</a:t>
            </a:r>
          </a:p>
          <a:p>
            <a:pPr algn="ctr"/>
            <a:endParaRPr lang="ro-RO" sz="2000" b="1" dirty="0">
              <a:latin typeface="Trebuchet MS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3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86400"/>
            <a:ext cx="2514600" cy="10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5200" y="5562600"/>
            <a:ext cx="5105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700" dirty="0">
                <a:latin typeface="Trebuchet MS" pitchFamily="34" charset="0"/>
              </a:rPr>
              <a:t>Proiect cofinanțat din Fondul de Coeziune în cadrul Programului Operațional Sectorial MEDIU</a:t>
            </a:r>
          </a:p>
          <a:p>
            <a:pPr algn="ctr"/>
            <a:r>
              <a:rPr lang="ro-RO" sz="1500" dirty="0">
                <a:latin typeface="Trebuchet MS" pitchFamily="34" charset="0"/>
              </a:rPr>
              <a:t>Investim în mediu. Credem în viitor.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0C9714E05044EB1CDD9D8A873EE49" ma:contentTypeVersion="0" ma:contentTypeDescription="Creare document nou." ma:contentTypeScope="" ma:versionID="71eda34d2baa5395d07b27312c3980f4">
  <xsd:schema xmlns:xsd="http://www.w3.org/2001/XMLSchema" xmlns:p="http://schemas.microsoft.com/office/2006/metadata/properties" targetNamespace="http://schemas.microsoft.com/office/2006/metadata/properties" ma:root="true" ma:fieldsID="d88be5b3ecfd90b4816867ec9497610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 ma:readOnly="true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D1DD919-C5E5-4584-9BAB-1892CB14E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7C37F65-FFA1-4036-8848-BFDC75272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501D6-E848-4629-A107-F3D12E2B20FF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522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 Manciu</dc:creator>
  <cp:lastModifiedBy>ana-maria.agiu</cp:lastModifiedBy>
  <cp:revision>31</cp:revision>
  <dcterms:created xsi:type="dcterms:W3CDTF">2006-08-16T00:00:00Z</dcterms:created>
  <dcterms:modified xsi:type="dcterms:W3CDTF">2022-09-08T11:11:15Z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0x0101006C10C9714E05044EB1CDD9D8A873EE49</vt:lpwstr>
  </property>
</Properties>
</file>